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10.01.2025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13.01.2025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815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13.01.2025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2600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13.01.2025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1473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13.01.2025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8519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61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3.01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252244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3.01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83807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3.01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21342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3.01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32451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00990490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177</cp:revision>
  <dcterms:created xsi:type="dcterms:W3CDTF">2016-09-04T11:54:55Z</dcterms:created>
  <dcterms:modified xsi:type="dcterms:W3CDTF">2025-01-10T14:05:22Z</dcterms:modified>
</cp:coreProperties>
</file>