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0" r:id="rId2"/>
    <p:sldId id="271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2" d="100"/>
          <a:sy n="112" d="100"/>
        </p:scale>
        <p:origin x="78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07.03.2025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10.03.2025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10.03.2025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10.03.2025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10.03.2025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10.03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10.03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10.03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10.03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138</cp:revision>
  <dcterms:created xsi:type="dcterms:W3CDTF">2016-09-04T11:54:55Z</dcterms:created>
  <dcterms:modified xsi:type="dcterms:W3CDTF">2025-03-07T14:12:34Z</dcterms:modified>
</cp:coreProperties>
</file>