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07.04.2025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7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7.04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7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7.04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141</cp:revision>
  <dcterms:created xsi:type="dcterms:W3CDTF">2016-09-04T11:54:55Z</dcterms:created>
  <dcterms:modified xsi:type="dcterms:W3CDTF">2025-04-04T13:19:11Z</dcterms:modified>
</cp:coreProperties>
</file>