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96" d="100"/>
          <a:sy n="96" d="100"/>
        </p:scale>
        <p:origin x="35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610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01.06.2025</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01.06.2025</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01.06.2025</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01.06.2025</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01.06.2025</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5/30/2025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5/30/2025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5/30/2025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5/30/2025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06.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06.2025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slicer ,01.06.2025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06.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06.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TotalTime>
  <Words>298</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vt:i4>
      </vt:variant>
    </vt:vector>
  </HeadingPairs>
  <TitlesOfParts>
    <vt:vector size="9" baseType="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Anton Milevskyi</cp:lastModifiedBy>
  <cp:revision>6</cp:revision>
  <dcterms:created xsi:type="dcterms:W3CDTF">2016-09-04T11:54:55Z</dcterms:created>
  <dcterms:modified xsi:type="dcterms:W3CDTF">2025-05-30T12:40:14Z</dcterms:modified>
</cp:coreProperties>
</file>