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07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01.08.2025</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01.08.2025</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01.08.2025</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01.08.2025</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01.08.2025</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8/1/2025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8/1/2025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8/1/2025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8/1/2025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8/1/2025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8.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8.2025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8.2025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8.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8.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6</cp:revision>
  <dcterms:created xsi:type="dcterms:W3CDTF">2016-09-04T11:54:55Z</dcterms:created>
  <dcterms:modified xsi:type="dcterms:W3CDTF">2025-08-01T13:25:25Z</dcterms:modified>
</cp:coreProperties>
</file>