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1" d="100"/>
          <a:sy n="111" d="100"/>
        </p:scale>
        <p:origin x="82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29.08.2025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01.09.2025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01.09.2025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01.09.2025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01.09.2025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1.09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1.09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1.09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1.09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Evgeny Glaus</cp:lastModifiedBy>
  <cp:revision>150</cp:revision>
  <dcterms:created xsi:type="dcterms:W3CDTF">2016-09-04T11:54:55Z</dcterms:created>
  <dcterms:modified xsi:type="dcterms:W3CDTF">2025-08-29T11:51:33Z</dcterms:modified>
</cp:coreProperties>
</file>