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22.08.2025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25.08.2025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5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5.08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5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5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160</cp:revision>
  <dcterms:created xsi:type="dcterms:W3CDTF">2016-09-04T11:54:55Z</dcterms:created>
  <dcterms:modified xsi:type="dcterms:W3CDTF">2025-08-22T11:29:06Z</dcterms:modified>
</cp:coreProperties>
</file>