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FD479AE9-93F2-4358-8E5F-56AB207DCCE9}"/>
    <pc:docChg chg="delSld">
      <pc:chgData name="Anton Milevskyi" userId="91a4eff8-6ff1-4c35-a4cc-dfbe772db976" providerId="ADAL" clId="{FD479AE9-93F2-4358-8E5F-56AB207DCCE9}" dt="2025-09-26T12:33:28.746" v="7" actId="47"/>
      <pc:docMkLst>
        <pc:docMk/>
      </pc:docMkLst>
      <pc:sldChg chg="del">
        <pc:chgData name="Anton Milevskyi" userId="91a4eff8-6ff1-4c35-a4cc-dfbe772db976" providerId="ADAL" clId="{FD479AE9-93F2-4358-8E5F-56AB207DCCE9}" dt="2025-09-26T12:31:57.189" v="0" actId="47"/>
        <pc:sldMkLst>
          <pc:docMk/>
          <pc:sldMk cId="7630729" sldId="256"/>
        </pc:sldMkLst>
      </pc:sldChg>
      <pc:sldChg chg="del">
        <pc:chgData name="Anton Milevskyi" userId="91a4eff8-6ff1-4c35-a4cc-dfbe772db976" providerId="ADAL" clId="{FD479AE9-93F2-4358-8E5F-56AB207DCCE9}" dt="2025-09-26T12:33:20.661" v="1" actId="47"/>
        <pc:sldMkLst>
          <pc:docMk/>
          <pc:sldMk cId="0" sldId="257"/>
        </pc:sldMkLst>
      </pc:sldChg>
      <pc:sldChg chg="del">
        <pc:chgData name="Anton Milevskyi" userId="91a4eff8-6ff1-4c35-a4cc-dfbe772db976" providerId="ADAL" clId="{FD479AE9-93F2-4358-8E5F-56AB207DCCE9}" dt="2025-09-26T12:33:21.689" v="2" actId="47"/>
        <pc:sldMkLst>
          <pc:docMk/>
          <pc:sldMk cId="0" sldId="258"/>
        </pc:sldMkLst>
      </pc:sldChg>
      <pc:sldChg chg="del">
        <pc:chgData name="Anton Milevskyi" userId="91a4eff8-6ff1-4c35-a4cc-dfbe772db976" providerId="ADAL" clId="{FD479AE9-93F2-4358-8E5F-56AB207DCCE9}" dt="2025-09-26T12:33:22.692" v="3" actId="47"/>
        <pc:sldMkLst>
          <pc:docMk/>
          <pc:sldMk cId="0" sldId="259"/>
        </pc:sldMkLst>
      </pc:sldChg>
      <pc:sldChg chg="del">
        <pc:chgData name="Anton Milevskyi" userId="91a4eff8-6ff1-4c35-a4cc-dfbe772db976" providerId="ADAL" clId="{FD479AE9-93F2-4358-8E5F-56AB207DCCE9}" dt="2025-09-26T12:33:23.755" v="4" actId="47"/>
        <pc:sldMkLst>
          <pc:docMk/>
          <pc:sldMk cId="0" sldId="260"/>
        </pc:sldMkLst>
      </pc:sldChg>
      <pc:sldChg chg="del">
        <pc:chgData name="Anton Milevskyi" userId="91a4eff8-6ff1-4c35-a4cc-dfbe772db976" providerId="ADAL" clId="{FD479AE9-93F2-4358-8E5F-56AB207DCCE9}" dt="2025-09-26T12:33:25.012" v="5" actId="47"/>
        <pc:sldMkLst>
          <pc:docMk/>
          <pc:sldMk cId="0" sldId="261"/>
        </pc:sldMkLst>
      </pc:sldChg>
      <pc:sldChg chg="del">
        <pc:chgData name="Anton Milevskyi" userId="91a4eff8-6ff1-4c35-a4cc-dfbe772db976" providerId="ADAL" clId="{FD479AE9-93F2-4358-8E5F-56AB207DCCE9}" dt="2025-09-26T12:33:27.249" v="6" actId="47"/>
        <pc:sldMkLst>
          <pc:docMk/>
          <pc:sldMk cId="0" sldId="267"/>
        </pc:sldMkLst>
      </pc:sldChg>
      <pc:sldChg chg="del">
        <pc:chgData name="Anton Milevskyi" userId="91a4eff8-6ff1-4c35-a4cc-dfbe772db976" providerId="ADAL" clId="{FD479AE9-93F2-4358-8E5F-56AB207DCCE9}" dt="2025-09-26T12:33:28.746" v="7" actId="4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C6D2D-72DA-4B67-ABAA-16FFF837F6A7}" type="datetimeFigureOut">
              <a:rPr lang="uk-UA" smtClean="0"/>
              <a:t>26.09.2025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808FD-8A08-499F-9508-F845BBA84D98}" type="slidenum">
              <a:rPr lang="uk-UA" smtClean="0"/>
              <a:t>‹№›</a:t>
            </a:fld>
            <a:endParaRPr lang="uk-UA"/>
          </a:p>
        </p:txBody>
      </p:sp>
    </p:spTree>
    <p:extLst>
      <p:ext uri="{BB962C8B-B14F-4D97-AF65-F5344CB8AC3E}">
        <p14:creationId xmlns:p14="http://schemas.microsoft.com/office/powerpoint/2010/main" val="214028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01.10.2025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10.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10.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10.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10.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10.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2025-09-26T12:33:29Z</dcterms:modified>
</cp:coreProperties>
</file>