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71" r:id="rId2"/>
    <p:sldId id="272" r:id="rId3"/>
    <p:sldId id="273" r:id="rId4"/>
    <p:sldId id="274" r:id="rId5"/>
    <p:sldId id="27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1" d="100"/>
          <a:sy n="111" d="100"/>
        </p:scale>
        <p:origin x="82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05.09.2025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08.09.2025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08.09.2025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08.09.2025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08.09.2025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08.09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08.09.2025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08.09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08.09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443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Evgeny Glaus</cp:lastModifiedBy>
  <cp:revision>151</cp:revision>
  <dcterms:created xsi:type="dcterms:W3CDTF">2016-09-04T11:54:55Z</dcterms:created>
  <dcterms:modified xsi:type="dcterms:W3CDTF">2025-09-05T12:36:36Z</dcterms:modified>
</cp:coreProperties>
</file>