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E16B37-ABE8-4B81-8DB3-04F5AED2850D}" v="1" dt="2025-09-26T12:01:43.7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09-26T12:01:43.704" v="3"/>
      <pc:docMkLst>
        <pc:docMk/>
      </pc:docMkLst>
      <pc:sldChg chg="add del">
        <pc:chgData name="Evhenii Hlaus" userId="1b648c02-75c9-43d5-9d16-c2c72f0b351d" providerId="ADAL" clId="{3D2B9CD2-8FC1-4C19-8E8D-9863ADA3F8E7}" dt="2025-09-26T12:01:43.704" v="3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5-09-26T12:01:43.704" v="3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5-09-26T12:01:43.704" v="3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5-09-26T12:01:43.704" v="3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5-09-26T12:01:43.704" v="3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26.09.2025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29.09.2025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29.09.2025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29.09.2025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29.09.2025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9.09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9.09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9.09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9.09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2025-09-26T12:01:46Z</dcterms:modified>
</cp:coreProperties>
</file>