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6E220A-B9A7-49DA-8230-2FB3322C9E2F}" v="1" dt="2025-10-04T11:01:19.5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1171E3E7-31D8-42E4-AD50-A83E724C4EDF}"/>
    <pc:docChg chg="addSld delSld modSld">
      <pc:chgData name="Evhenii Hlaus" userId="1b648c02-75c9-43d5-9d16-c2c72f0b351d" providerId="ADAL" clId="{1171E3E7-31D8-42E4-AD50-A83E724C4EDF}" dt="2025-10-04T11:01:19.578" v="1"/>
      <pc:docMkLst>
        <pc:docMk/>
      </pc:docMkLst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1"/>
        </pc:sldMkLst>
      </pc:sldChg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2"/>
        </pc:sldMkLst>
      </pc:sldChg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3"/>
        </pc:sldMkLst>
      </pc:sldChg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4"/>
        </pc:sldMkLst>
      </pc:sldChg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5-09-26T12:01:43.704" v="3"/>
      <pc:docMkLst>
        <pc:docMk/>
      </pc:docMkLst>
      <pc:sldChg chg="add del">
        <pc:chgData name="Evhenii Hlaus" userId="1b648c02-75c9-43d5-9d16-c2c72f0b351d" providerId="ADAL" clId="{3D2B9CD2-8FC1-4C19-8E8D-9863ADA3F8E7}" dt="2025-09-26T12:01:43.704" v="3"/>
        <pc:sldMkLst>
          <pc:docMk/>
          <pc:sldMk cId="0" sldId="271"/>
        </pc:sldMkLst>
      </pc:sldChg>
      <pc:sldChg chg="add del">
        <pc:chgData name="Evhenii Hlaus" userId="1b648c02-75c9-43d5-9d16-c2c72f0b351d" providerId="ADAL" clId="{3D2B9CD2-8FC1-4C19-8E8D-9863ADA3F8E7}" dt="2025-09-26T12:01:43.704" v="3"/>
        <pc:sldMkLst>
          <pc:docMk/>
          <pc:sldMk cId="0" sldId="272"/>
        </pc:sldMkLst>
      </pc:sldChg>
      <pc:sldChg chg="add del">
        <pc:chgData name="Evhenii Hlaus" userId="1b648c02-75c9-43d5-9d16-c2c72f0b351d" providerId="ADAL" clId="{3D2B9CD2-8FC1-4C19-8E8D-9863ADA3F8E7}" dt="2025-09-26T12:01:43.704" v="3"/>
        <pc:sldMkLst>
          <pc:docMk/>
          <pc:sldMk cId="0" sldId="273"/>
        </pc:sldMkLst>
      </pc:sldChg>
      <pc:sldChg chg="add del">
        <pc:chgData name="Evhenii Hlaus" userId="1b648c02-75c9-43d5-9d16-c2c72f0b351d" providerId="ADAL" clId="{3D2B9CD2-8FC1-4C19-8E8D-9863ADA3F8E7}" dt="2025-09-26T12:01:43.704" v="3"/>
        <pc:sldMkLst>
          <pc:docMk/>
          <pc:sldMk cId="0" sldId="274"/>
        </pc:sldMkLst>
      </pc:sldChg>
      <pc:sldChg chg="add del">
        <pc:chgData name="Evhenii Hlaus" userId="1b648c02-75c9-43d5-9d16-c2c72f0b351d" providerId="ADAL" clId="{3D2B9CD2-8FC1-4C19-8E8D-9863ADA3F8E7}" dt="2025-09-26T12:01:43.704" v="3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04.10.2025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06.10.2025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06.10.2025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06.10.2025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06.10.2025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06.10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06.10.2025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06.10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06.10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2025-10-04T11:01:21Z</dcterms:modified>
</cp:coreProperties>
</file>