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BED5B-294F-4B86-97FA-91D16DE0DF71}" v="1" dt="2025-10-10T13:33:13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1171E3E7-31D8-42E4-AD50-A83E724C4EDF}" dt="2025-10-04T11:01:19.578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0-10T13:33:13.245" v="5"/>
      <pc:docMkLst>
        <pc:docMk/>
      </pc:docMkLst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0-10T13:33:13.245" v="5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10.10.2025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13.10.2025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3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3.10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3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3.10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2025-10-10T13:33:15Z</dcterms:modified>
</cp:coreProperties>
</file>