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E1481E-417E-44AD-9E57-0599E885467C}" v="1" dt="2025-11-28T13:40:37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1-01T08:30:23.529" v="3"/>
      <pc:docMkLst>
        <pc:docMk/>
      </pc:docMkLst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1-28T13:40:37.050" v="15"/>
      <pc:docMkLst>
        <pc:docMk/>
      </pc:docMkLst>
      <pc:sldChg chg="add del">
        <pc:chgData name="Evhenii Hlaus" userId="1b648c02-75c9-43d5-9d16-c2c72f0b351d" providerId="ADAL" clId="{3D2B9CD2-8FC1-4C19-8E8D-9863ADA3F8E7}" dt="2025-11-28T13:40:37.050" v="15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1-28T13:40:37.050" v="15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1-28T13:40:37.050" v="15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1-28T13:40:37.050" v="15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1-28T13:40:37.050" v="15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28.11.2025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01.12.2025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1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1.12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1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1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2025-11-28T13:40:41Z</dcterms:modified>
</cp:coreProperties>
</file>