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0AC057-DEBF-4D60-9946-484499BDA4DB}" v="1" dt="2025-11-01T08:30:23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1171E3E7-31D8-42E4-AD50-A83E724C4EDF}"/>
    <pc:docChg chg="addSld delSld modSld">
      <pc:chgData name="Evhenii Hlaus" userId="1b648c02-75c9-43d5-9d16-c2c72f0b351d" providerId="ADAL" clId="{1171E3E7-31D8-42E4-AD50-A83E724C4EDF}" dt="2025-10-04T11:01:19.578" v="1"/>
      <pc:docMkLst>
        <pc:docMk/>
      </pc:docMkLst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5-11-01T08:30:23.529" v="3"/>
      <pc:docMkLst>
        <pc:docMk/>
      </pc:docMkLst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0-24T13:24:20.059" v="7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01.11.2025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03.11.2025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03.11.2025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03.11.2025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03.11.2025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3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3.11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3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3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2025-11-01T08:30:25Z</dcterms:modified>
</cp:coreProperties>
</file>