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E37ADD-D109-4F2F-9018-6906921526BB}" v="1" dt="2025-11-07T14:21:17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1171E3E7-31D8-42E4-AD50-A83E724C4EDF}"/>
    <pc:docChg chg="addSld delSld modSld">
      <pc:chgData name="Evhenii Hlaus" userId="1b648c02-75c9-43d5-9d16-c2c72f0b351d" providerId="ADAL" clId="{1171E3E7-31D8-42E4-AD50-A83E724C4EDF}" dt="2025-10-04T11:01:19.578" v="1"/>
      <pc:docMkLst>
        <pc:docMk/>
      </pc:docMkLst>
    </pc:docChg>
  </pc:docChgLst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5-11-01T08:30:23.529" v="3"/>
      <pc:docMkLst>
        <pc:docMk/>
      </pc:docMkLst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5-11-01T08:30:23.529" v="3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1-07T14:21:17.062" v="9"/>
      <pc:docMkLst>
        <pc:docMk/>
      </pc:docMkLst>
      <pc:sldChg chg="add del">
        <pc:chgData name="Evhenii Hlaus" userId="1b648c02-75c9-43d5-9d16-c2c72f0b351d" providerId="ADAL" clId="{3D2B9CD2-8FC1-4C19-8E8D-9863ADA3F8E7}" dt="2025-11-07T14:21:17.062" v="9"/>
        <pc:sldMkLst>
          <pc:docMk/>
          <pc:sldMk cId="0" sldId="271"/>
        </pc:sldMkLst>
      </pc:sldChg>
      <pc:sldChg chg="add del">
        <pc:chgData name="Evhenii Hlaus" userId="1b648c02-75c9-43d5-9d16-c2c72f0b351d" providerId="ADAL" clId="{3D2B9CD2-8FC1-4C19-8E8D-9863ADA3F8E7}" dt="2025-11-07T14:21:17.062" v="9"/>
        <pc:sldMkLst>
          <pc:docMk/>
          <pc:sldMk cId="0" sldId="272"/>
        </pc:sldMkLst>
      </pc:sldChg>
      <pc:sldChg chg="add del">
        <pc:chgData name="Evhenii Hlaus" userId="1b648c02-75c9-43d5-9d16-c2c72f0b351d" providerId="ADAL" clId="{3D2B9CD2-8FC1-4C19-8E8D-9863ADA3F8E7}" dt="2025-11-07T14:21:17.062" v="9"/>
        <pc:sldMkLst>
          <pc:docMk/>
          <pc:sldMk cId="0" sldId="273"/>
        </pc:sldMkLst>
      </pc:sldChg>
      <pc:sldChg chg="add del">
        <pc:chgData name="Evhenii Hlaus" userId="1b648c02-75c9-43d5-9d16-c2c72f0b351d" providerId="ADAL" clId="{3D2B9CD2-8FC1-4C19-8E8D-9863ADA3F8E7}" dt="2025-11-07T14:21:17.062" v="9"/>
        <pc:sldMkLst>
          <pc:docMk/>
          <pc:sldMk cId="0" sldId="274"/>
        </pc:sldMkLst>
      </pc:sldChg>
      <pc:sldChg chg="add del">
        <pc:chgData name="Evhenii Hlaus" userId="1b648c02-75c9-43d5-9d16-c2c72f0b351d" providerId="ADAL" clId="{3D2B9CD2-8FC1-4C19-8E8D-9863ADA3F8E7}" dt="2025-11-07T14:21:17.062" v="9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07.11.2025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10.11.2025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10.11.2025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10.11.2025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10.11.2025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10.11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10.11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10.11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10.11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2025-11-07T14:21:18Z</dcterms:modified>
</cp:coreProperties>
</file>