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3D2B9CD2-8FC1-4C19-8E8D-9863ADA3F8E7}"/>
    <pc:docChg chg="addSld delSld modSld">
      <pc:chgData name="Evhenii Hlaus" userId="1b648c02-75c9-43d5-9d16-c2c72f0b351d" providerId="ADAL" clId="{3D2B9CD2-8FC1-4C19-8E8D-9863ADA3F8E7}" dt="2025-12-05T14:57:47.169" v="17"/>
      <pc:docMkLst>
        <pc:docMk/>
      </pc:docMkLst>
      <pc:sldChg chg="add del">
        <pc:chgData name="Evhenii Hlaus" userId="1b648c02-75c9-43d5-9d16-c2c72f0b351d" providerId="ADAL" clId="{3D2B9CD2-8FC1-4C19-8E8D-9863ADA3F8E7}" dt="2025-12-05T14:57:47.169" v="17"/>
        <pc:sldMkLst>
          <pc:docMk/>
          <pc:sldMk cId="0" sldId="271"/>
        </pc:sldMkLst>
      </pc:sldChg>
      <pc:sldChg chg="add del">
        <pc:chgData name="Evhenii Hlaus" userId="1b648c02-75c9-43d5-9d16-c2c72f0b351d" providerId="ADAL" clId="{3D2B9CD2-8FC1-4C19-8E8D-9863ADA3F8E7}" dt="2025-12-05T14:57:47.169" v="17"/>
        <pc:sldMkLst>
          <pc:docMk/>
          <pc:sldMk cId="0" sldId="272"/>
        </pc:sldMkLst>
      </pc:sldChg>
      <pc:sldChg chg="add del">
        <pc:chgData name="Evhenii Hlaus" userId="1b648c02-75c9-43d5-9d16-c2c72f0b351d" providerId="ADAL" clId="{3D2B9CD2-8FC1-4C19-8E8D-9863ADA3F8E7}" dt="2025-12-05T14:57:47.169" v="17"/>
        <pc:sldMkLst>
          <pc:docMk/>
          <pc:sldMk cId="0" sldId="273"/>
        </pc:sldMkLst>
      </pc:sldChg>
      <pc:sldChg chg="add del">
        <pc:chgData name="Evhenii Hlaus" userId="1b648c02-75c9-43d5-9d16-c2c72f0b351d" providerId="ADAL" clId="{3D2B9CD2-8FC1-4C19-8E8D-9863ADA3F8E7}" dt="2025-12-05T14:57:47.169" v="17"/>
        <pc:sldMkLst>
          <pc:docMk/>
          <pc:sldMk cId="0" sldId="274"/>
        </pc:sldMkLst>
      </pc:sldChg>
      <pc:sldChg chg="add del">
        <pc:chgData name="Evhenii Hlaus" userId="1b648c02-75c9-43d5-9d16-c2c72f0b351d" providerId="ADAL" clId="{3D2B9CD2-8FC1-4C19-8E8D-9863ADA3F8E7}" dt="2025-12-05T14:57:47.169" v="17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05.12.2025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08.12.2025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08.12.2025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08.12.2025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08.12.2025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08.12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08.12.2025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08.12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08.12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2025-12-05T14:57:49Z</dcterms:modified>
</cp:coreProperties>
</file>