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1" r:id="rId2"/>
    <p:sldId id="272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B33C92-3AD9-4933-A358-0E26574F5817}" v="1" dt="2025-12-26T13:45:45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5879" autoAdjust="0"/>
  </p:normalViewPr>
  <p:slideViewPr>
    <p:cSldViewPr snapToGrid="0" snapToObjects="1">
      <p:cViewPr varScale="1">
        <p:scale>
          <a:sx n="111" d="100"/>
          <a:sy n="11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henii Hlaus" userId="1b648c02-75c9-43d5-9d16-c2c72f0b351d" providerId="ADAL" clId="{6697F627-CA68-46D3-9D3D-76B29F9EB98A}"/>
    <pc:docChg chg="addSld delSld modSld">
      <pc:chgData name="Evhenii Hlaus" userId="1b648c02-75c9-43d5-9d16-c2c72f0b351d" providerId="ADAL" clId="{6697F627-CA68-46D3-9D3D-76B29F9EB98A}" dt="2025-12-26T13:45:45.021" v="1"/>
      <pc:docMkLst>
        <pc:docMk/>
      </pc:docMkLst>
      <pc:sldChg chg="add del">
        <pc:chgData name="Evhenii Hlaus" userId="1b648c02-75c9-43d5-9d16-c2c72f0b351d" providerId="ADAL" clId="{6697F627-CA68-46D3-9D3D-76B29F9EB98A}" dt="2025-12-26T13:45:45.021" v="1"/>
        <pc:sldMkLst>
          <pc:docMk/>
          <pc:sldMk cId="0" sldId="271"/>
        </pc:sldMkLst>
      </pc:sldChg>
      <pc:sldChg chg="add del">
        <pc:chgData name="Evhenii Hlaus" userId="1b648c02-75c9-43d5-9d16-c2c72f0b351d" providerId="ADAL" clId="{6697F627-CA68-46D3-9D3D-76B29F9EB98A}" dt="2025-12-26T13:45:45.021" v="1"/>
        <pc:sldMkLst>
          <pc:docMk/>
          <pc:sldMk cId="0" sldId="272"/>
        </pc:sldMkLst>
      </pc:sldChg>
      <pc:sldChg chg="add del">
        <pc:chgData name="Evhenii Hlaus" userId="1b648c02-75c9-43d5-9d16-c2c72f0b351d" providerId="ADAL" clId="{6697F627-CA68-46D3-9D3D-76B29F9EB98A}" dt="2025-12-26T13:45:45.021" v="1"/>
        <pc:sldMkLst>
          <pc:docMk/>
          <pc:sldMk cId="0" sldId="273"/>
        </pc:sldMkLst>
      </pc:sldChg>
      <pc:sldChg chg="add del">
        <pc:chgData name="Evhenii Hlaus" userId="1b648c02-75c9-43d5-9d16-c2c72f0b351d" providerId="ADAL" clId="{6697F627-CA68-46D3-9D3D-76B29F9EB98A}" dt="2025-12-26T13:45:45.021" v="1"/>
        <pc:sldMkLst>
          <pc:docMk/>
          <pc:sldMk cId="0" sldId="274"/>
        </pc:sldMkLst>
      </pc:sldChg>
      <pc:sldChg chg="add del">
        <pc:chgData name="Evhenii Hlaus" userId="1b648c02-75c9-43d5-9d16-c2c72f0b351d" providerId="ADAL" clId="{6697F627-CA68-46D3-9D3D-76B29F9EB98A}" dt="2025-12-26T13:45:45.021" v="1"/>
        <pc:sldMkLst>
          <pc:docMk/>
          <pc:sldMk cId="0" sldId="275"/>
        </pc:sldMkLst>
      </pc:sldChg>
    </pc:docChg>
  </pc:docChgLst>
  <pc:docChgLst>
    <pc:chgData name="Evhenii Hlaus" userId="1b648c02-75c9-43d5-9d16-c2c72f0b351d" providerId="ADAL" clId="{3D2B9CD2-8FC1-4C19-8E8D-9863ADA3F8E7}"/>
    <pc:docChg chg="addSld delSld modSld">
      <pc:chgData name="Evhenii Hlaus" userId="1b648c02-75c9-43d5-9d16-c2c72f0b351d" providerId="ADAL" clId="{3D2B9CD2-8FC1-4C19-8E8D-9863ADA3F8E7}" dt="2025-12-19T14:42:22.736" v="21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B0D75-CB71-440C-AFB9-D8FA4BC1E653}" type="datetimeFigureOut">
              <a:rPr lang="uk-UA" smtClean="0"/>
              <a:t>26.12.2025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1C623-F223-4DBE-A171-930120EB091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5222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Сума кредитних договорів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kpi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приріст, %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Поточна заборгованість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ТОП 7 банків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FRP_logo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card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Oschad_logo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Aval_logo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Pumb_logoA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UGB_logo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Privat_logo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clusteredBarChart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Загальний та гарантований портфелі МСП в розрізі банків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Гарантований портфель за видами бізнесу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29.12.2025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початку Програми (млн. 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slicer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basicShape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Image_Show Slicers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з 24.02.2022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Кількість КД (шт.)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Підписані КД (млн.грн.)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D9C8-F09A-4D9E-BEC0-4725162E21FF}" type="datetimeFigureOut">
              <a:rPr lang="en-US" smtClean="0"/>
              <a:t>12/26/2025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8ab8d840-d14b-47bf-aaec-3560f42bc59e/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Сума кредитних договорів ,kpi ,приріст, % ,приріст, % ,приріст, % ,приріст, % ,slicer ,Підписані КД (млн. грн.) ,image ,Поточна заборгованість ,29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1_TO SITE_Слайд-3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ТОП 7 банків (млн. грн.) ,slicer ,FRP_logo ,card ,clusteredBarChart ,card ,clusteredBarChart ,card ,clusteredBarChart ,textbox ,Oschad_logo ,Aval_logo ,Pumb_logoA ,image ,image ,image ,UGB_logo ,image ,image ,image ,Privat_logo ,29.12.2025 ,image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2_TO SITE_Слайд-5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textbox ,clusteredBarChart ,clusteredBarChart ,textbox ,image ,29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NEW_4-1_TO SITE_за галузями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slicer ,Загальний та гарантований портфелі МСП в розрізі банків ,Гарантований портфель за видами бізнесу ,image ,29.12.2025 ,image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3_TO SITE_Слайд-10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textbox ,Підписані КД з початку Програми (млн. грн.) ,actionButton ,slicer ,slicer ,basicShape ,Image_Show Slicers ,image ,image ,Підписані КД з 24.02.2022 (млн.грн.) ,Кількість КД (шт.) ,Підписані КД (млн.грн.)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5250"/>
            <a:ext cx="12192000" cy="6657975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5_TO SITE_період війни_графік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443</Words>
  <Application>Microsoft Office PowerPoint</Application>
  <PresentationFormat>Широкий екран</PresentationFormat>
  <Paragraphs>198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Custom Design</vt:lpstr>
      <vt:lpstr>1_TO SITE_Слайд-3</vt:lpstr>
      <vt:lpstr>2_TO SITE_Слайд-5</vt:lpstr>
      <vt:lpstr>NEW_4-1_TO SITE_за галузями</vt:lpstr>
      <vt:lpstr>3_TO SITE_Слайд-10</vt:lpstr>
      <vt:lpstr>5_TO SITE_період війни_графік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Evhenii Hlaus</cp:lastModifiedBy>
  <cp:revision>161</cp:revision>
  <dcterms:created xsi:type="dcterms:W3CDTF">2016-09-04T11:54:55Z</dcterms:created>
  <dcterms:modified xsi:type="dcterms:W3CDTF">2025-12-26T13:45:48Z</dcterms:modified>
</cp:coreProperties>
</file>