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6-01-09T14:59:15.522" v="5"/>
      <pc:docMkLst>
        <pc:docMk/>
      </pc:docMkLst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1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2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3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4"/>
        </pc:sldMkLst>
      </pc:sldChg>
      <pc:sldChg chg="add del">
        <pc:chgData name="Evhenii Hlaus" userId="1b648c02-75c9-43d5-9d16-c2c72f0b351d" providerId="ADAL" clId="{6697F627-CA68-46D3-9D3D-76B29F9EB98A}" dt="2026-01-09T14:59:15.522" v="5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6-01-30T13:38:08.777" v="27"/>
      <pc:docMkLst>
        <pc:docMk/>
      </pc:docMkLst>
      <pc:sldChg chg="add del">
        <pc:chgData name="Evhenii Hlaus" userId="1b648c02-75c9-43d5-9d16-c2c72f0b351d" providerId="ADAL" clId="{3D2B9CD2-8FC1-4C19-8E8D-9863ADA3F8E7}" dt="2026-01-30T13:38:08.777" v="27"/>
        <pc:sldMkLst>
          <pc:docMk/>
          <pc:sldMk cId="0" sldId="271"/>
        </pc:sldMkLst>
      </pc:sldChg>
      <pc:sldChg chg="add del">
        <pc:chgData name="Evhenii Hlaus" userId="1b648c02-75c9-43d5-9d16-c2c72f0b351d" providerId="ADAL" clId="{3D2B9CD2-8FC1-4C19-8E8D-9863ADA3F8E7}" dt="2026-01-30T13:38:08.777" v="27"/>
        <pc:sldMkLst>
          <pc:docMk/>
          <pc:sldMk cId="0" sldId="272"/>
        </pc:sldMkLst>
      </pc:sldChg>
      <pc:sldChg chg="add del">
        <pc:chgData name="Evhenii Hlaus" userId="1b648c02-75c9-43d5-9d16-c2c72f0b351d" providerId="ADAL" clId="{3D2B9CD2-8FC1-4C19-8E8D-9863ADA3F8E7}" dt="2026-01-30T13:38:08.777" v="27"/>
        <pc:sldMkLst>
          <pc:docMk/>
          <pc:sldMk cId="0" sldId="273"/>
        </pc:sldMkLst>
      </pc:sldChg>
      <pc:sldChg chg="add del">
        <pc:chgData name="Evhenii Hlaus" userId="1b648c02-75c9-43d5-9d16-c2c72f0b351d" providerId="ADAL" clId="{3D2B9CD2-8FC1-4C19-8E8D-9863ADA3F8E7}" dt="2026-01-30T13:38:08.777" v="27"/>
        <pc:sldMkLst>
          <pc:docMk/>
          <pc:sldMk cId="0" sldId="274"/>
        </pc:sldMkLst>
      </pc:sldChg>
      <pc:sldChg chg="add del">
        <pc:chgData name="Evhenii Hlaus" userId="1b648c02-75c9-43d5-9d16-c2c72f0b351d" providerId="ADAL" clId="{3D2B9CD2-8FC1-4C19-8E8D-9863ADA3F8E7}" dt="2026-01-30T13:38:08.777" v="27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30.01.2026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02.02.2026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02.02.2026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02.02.2026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02.02.2026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02.02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02.02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02.02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02.02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2026-01-30T13:38:14Z</dcterms:modified>
</cp:coreProperties>
</file>