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0FEE67-3A46-4E9C-842C-33E1D4D017E8}" v="1" dt="2026-01-02T14:15:12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6-01-02T14:15:12.714" v="3"/>
      <pc:docMkLst>
        <pc:docMk/>
      </pc:docMkLst>
      <pc:sldChg chg="add del">
        <pc:chgData name="Evhenii Hlaus" userId="1b648c02-75c9-43d5-9d16-c2c72f0b351d" providerId="ADAL" clId="{6697F627-CA68-46D3-9D3D-76B29F9EB98A}" dt="2026-01-02T14:15:12.714" v="3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6-01-02T14:15:12.714" v="3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6-01-02T14:15:12.714" v="3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6-01-02T14:15:12.714" v="3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6-01-02T14:15:12.714" v="3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12-19T14:42:22.736" v="21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02.01.2026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05.01.2026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05.01.2026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05.01.2026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05.01.2026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5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5.01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5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5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2026-01-02T14:15:14Z</dcterms:modified>
</cp:coreProperties>
</file>