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1-09T14:59:15.522" v="5"/>
      <pc:docMkLst>
        <pc:docMk/>
      </pc:docMkLst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6-02-06T15:25:27.402" v="29"/>
      <pc:docMkLst>
        <pc:docMk/>
      </pc:docMkLst>
      <pc:sldChg chg="add del">
        <pc:chgData name="Evhenii Hlaus" userId="1b648c02-75c9-43d5-9d16-c2c72f0b351d" providerId="ADAL" clId="{3D2B9CD2-8FC1-4C19-8E8D-9863ADA3F8E7}" dt="2026-02-06T15:25:27.402" v="29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6-02-06T15:25:27.402" v="29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6-02-06T15:25:27.402" v="29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6-02-06T15:25:27.402" v="29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6-02-06T15:25:27.402" v="29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06.02.2026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09.02.2026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09.02.2026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09.02.2026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09.02.2026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9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9.02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9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9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2026-02-06T15:25:29Z</dcterms:modified>
</cp:coreProperties>
</file>