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2" d="100"/>
          <a:sy n="92" d="100"/>
        </p:scale>
        <p:origin x="43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 Milevskyi" userId="91a4eff8-6ff1-4c35-a4cc-dfbe772db976" providerId="ADAL" clId="{FD479AE9-93F2-4358-8E5F-56AB207DCCE9}"/>
    <pc:docChg chg="delSld">
      <pc:chgData name="Anton Milevskyi" userId="91a4eff8-6ff1-4c35-a4cc-dfbe772db976" providerId="ADAL" clId="{FD479AE9-93F2-4358-8E5F-56AB207DCCE9}" dt="2026-02-27T15:01:50.835" v="5" actId="47"/>
      <pc:docMkLst>
        <pc:docMk/>
      </pc:docMkLst>
      <pc:sldChg chg="del">
        <pc:chgData name="Anton Milevskyi" userId="91a4eff8-6ff1-4c35-a4cc-dfbe772db976" providerId="ADAL" clId="{FD479AE9-93F2-4358-8E5F-56AB207DCCE9}" dt="2026-02-27T15:01:48.080" v="0" actId="47"/>
        <pc:sldMkLst>
          <pc:docMk/>
          <pc:sldMk cId="7630729" sldId="256"/>
        </pc:sldMkLst>
      </pc:sldChg>
      <pc:sldChg chg="del">
        <pc:chgData name="Anton Milevskyi" userId="91a4eff8-6ff1-4c35-a4cc-dfbe772db976" providerId="ADAL" clId="{FD479AE9-93F2-4358-8E5F-56AB207DCCE9}" dt="2026-02-27T15:01:48.663" v="1" actId="47"/>
        <pc:sldMkLst>
          <pc:docMk/>
          <pc:sldMk cId="0" sldId="257"/>
        </pc:sldMkLst>
      </pc:sldChg>
      <pc:sldChg chg="del">
        <pc:chgData name="Anton Milevskyi" userId="91a4eff8-6ff1-4c35-a4cc-dfbe772db976" providerId="ADAL" clId="{FD479AE9-93F2-4358-8E5F-56AB207DCCE9}" dt="2026-02-27T15:01:49.145" v="2" actId="47"/>
        <pc:sldMkLst>
          <pc:docMk/>
          <pc:sldMk cId="0" sldId="258"/>
        </pc:sldMkLst>
      </pc:sldChg>
      <pc:sldChg chg="del">
        <pc:chgData name="Anton Milevskyi" userId="91a4eff8-6ff1-4c35-a4cc-dfbe772db976" providerId="ADAL" clId="{FD479AE9-93F2-4358-8E5F-56AB207DCCE9}" dt="2026-02-27T15:01:49.611" v="3" actId="47"/>
        <pc:sldMkLst>
          <pc:docMk/>
          <pc:sldMk cId="0" sldId="259"/>
        </pc:sldMkLst>
      </pc:sldChg>
      <pc:sldChg chg="del">
        <pc:chgData name="Anton Milevskyi" userId="91a4eff8-6ff1-4c35-a4cc-dfbe772db976" providerId="ADAL" clId="{FD479AE9-93F2-4358-8E5F-56AB207DCCE9}" dt="2026-02-27T15:01:50.309" v="4" actId="47"/>
        <pc:sldMkLst>
          <pc:docMk/>
          <pc:sldMk cId="0" sldId="260"/>
        </pc:sldMkLst>
      </pc:sldChg>
      <pc:sldChg chg="del">
        <pc:chgData name="Anton Milevskyi" userId="91a4eff8-6ff1-4c35-a4cc-dfbe772db976" providerId="ADAL" clId="{FD479AE9-93F2-4358-8E5F-56AB207DCCE9}" dt="2026-02-27T15:01:50.835" v="5" actId="47"/>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21B9AD-DA25-4332-B390-2986F2C0A309}" type="datetimeFigureOut">
              <a:rPr lang="uk-UA" smtClean="0"/>
              <a:t>27.02.2026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D2415-818D-4BA2-A180-84C63F2C4720}" type="slidenum">
              <a:rPr lang="uk-UA" smtClean="0"/>
              <a:t>‹№›</a:t>
            </a:fld>
            <a:endParaRPr lang="uk-UA"/>
          </a:p>
        </p:txBody>
      </p:sp>
    </p:spTree>
    <p:extLst>
      <p:ext uri="{BB962C8B-B14F-4D97-AF65-F5344CB8AC3E}">
        <p14:creationId xmlns:p14="http://schemas.microsoft.com/office/powerpoint/2010/main" val="84970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01.03.2026</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01.03.2026</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01.03.2026</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01.03.2026</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01.03.2026</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2/27/2026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3.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3.2026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3.2026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3.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3.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vt:i4>
      </vt:variant>
    </vt:vector>
  </HeadingPairs>
  <TitlesOfParts>
    <vt:vector size="10" baseType="lpstr">
      <vt:lpstr>Aptos</vt: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4</cp:revision>
  <dcterms:created xsi:type="dcterms:W3CDTF">2016-09-04T11:54:55Z</dcterms:created>
  <dcterms:modified xsi:type="dcterms:W3CDTF">2026-02-27T15:01:54Z</dcterms:modified>
</cp:coreProperties>
</file>