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C06361-50A4-48F0-8CFE-8F4B9FDC260F}" v="1" dt="2026-03-06T13:58:17.5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8420F387-F66D-49AD-962B-B0E730DB1327}"/>
    <pc:docChg chg="addSld delSld modSld">
      <pc:chgData name="Evhenii Hlaus" userId="1b648c02-75c9-43d5-9d16-c2c72f0b351d" providerId="ADAL" clId="{8420F387-F66D-49AD-962B-B0E730DB1327}" dt="2026-02-27T14:35:03.404" v="3"/>
      <pc:docMkLst>
        <pc:docMk/>
      </pc:docMkLst>
    </pc:docChg>
  </pc:docChgLst>
  <pc:docChgLst>
    <pc:chgData name="Evhenii Hlaus" userId="1b648c02-75c9-43d5-9d16-c2c72f0b351d" providerId="ADAL" clId="{6697F627-CA68-46D3-9D3D-76B29F9EB98A}"/>
    <pc:docChg chg="addSld delSld modSld">
      <pc:chgData name="Evhenii Hlaus" userId="1b648c02-75c9-43d5-9d16-c2c72f0b351d" providerId="ADAL" clId="{6697F627-CA68-46D3-9D3D-76B29F9EB98A}" dt="2026-03-06T13:58:17.490" v="1"/>
      <pc:docMkLst>
        <pc:docMk/>
      </pc:docMkLst>
      <pc:sldChg chg="add del">
        <pc:chgData name="Evhenii Hlaus" userId="1b648c02-75c9-43d5-9d16-c2c72f0b351d" providerId="ADAL" clId="{6697F627-CA68-46D3-9D3D-76B29F9EB98A}" dt="2026-03-06T13:58:17.490" v="1"/>
        <pc:sldMkLst>
          <pc:docMk/>
          <pc:sldMk cId="0" sldId="271"/>
        </pc:sldMkLst>
      </pc:sldChg>
      <pc:sldChg chg="add del">
        <pc:chgData name="Evhenii Hlaus" userId="1b648c02-75c9-43d5-9d16-c2c72f0b351d" providerId="ADAL" clId="{6697F627-CA68-46D3-9D3D-76B29F9EB98A}" dt="2026-03-06T13:58:17.490" v="1"/>
        <pc:sldMkLst>
          <pc:docMk/>
          <pc:sldMk cId="0" sldId="272"/>
        </pc:sldMkLst>
      </pc:sldChg>
      <pc:sldChg chg="add del">
        <pc:chgData name="Evhenii Hlaus" userId="1b648c02-75c9-43d5-9d16-c2c72f0b351d" providerId="ADAL" clId="{6697F627-CA68-46D3-9D3D-76B29F9EB98A}" dt="2026-03-06T13:58:17.490" v="1"/>
        <pc:sldMkLst>
          <pc:docMk/>
          <pc:sldMk cId="0" sldId="273"/>
        </pc:sldMkLst>
      </pc:sldChg>
      <pc:sldChg chg="add del">
        <pc:chgData name="Evhenii Hlaus" userId="1b648c02-75c9-43d5-9d16-c2c72f0b351d" providerId="ADAL" clId="{6697F627-CA68-46D3-9D3D-76B29F9EB98A}" dt="2026-03-06T13:58:17.490" v="1"/>
        <pc:sldMkLst>
          <pc:docMk/>
          <pc:sldMk cId="0" sldId="274"/>
        </pc:sldMkLst>
      </pc:sldChg>
      <pc:sldChg chg="add del">
        <pc:chgData name="Evhenii Hlaus" userId="1b648c02-75c9-43d5-9d16-c2c72f0b351d" providerId="ADAL" clId="{6697F627-CA68-46D3-9D3D-76B29F9EB98A}" dt="2026-03-06T13:58:17.490" v="1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6-02-13T14:04:43.809" v="31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06.03.2026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09.03.2026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09.03.2026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09.03.2026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09.03.2026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09.03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09.03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09.03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09.03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2026-03-06T13:58:22Z</dcterms:modified>
</cp:coreProperties>
</file>