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670CB-0C41-4CCB-B25D-848DB4456891}" v="1" dt="2026-03-13T15:22:28.5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3-13T15:22:28.556" v="5"/>
      <pc:docMkLst>
        <pc:docMk/>
      </pc:docMkLst>
      <pc:sldChg chg="add del">
        <pc:chgData name="Evhenii Hlaus" userId="1b648c02-75c9-43d5-9d16-c2c72f0b351d" providerId="ADAL" clId="{8420F387-F66D-49AD-962B-B0E730DB1327}" dt="2026-03-13T15:22:28.556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3-13T15:22:28.556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3-13T15:22:28.556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3-13T15:22:28.556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3-13T15:22:28.556" v="5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3-06T13:58:17.490" v="1"/>
      <pc:docMkLst>
        <pc:docMk/>
      </pc:docMkLst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2-13T14:04:43.809" v="3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13.03.2026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16.03.2026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6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6.03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6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6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2026-03-13T15:22:32Z</dcterms:modified>
</cp:coreProperties>
</file>