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34B49E-F0EC-4718-BE22-15CA830A0CAA}" v="1" dt="2026-03-20T13:58:42.1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addSld delSld modSld">
      <pc:chgData name="Evhenii Hlaus" userId="1b648c02-75c9-43d5-9d16-c2c72f0b351d" providerId="ADAL" clId="{8420F387-F66D-49AD-962B-B0E730DB1327}" dt="2026-03-20T13:58:42.127" v="7"/>
      <pc:docMkLst>
        <pc:docMk/>
      </pc:docMkLst>
      <pc:sldChg chg="add del">
        <pc:chgData name="Evhenii Hlaus" userId="1b648c02-75c9-43d5-9d16-c2c72f0b351d" providerId="ADAL" clId="{8420F387-F66D-49AD-962B-B0E730DB1327}" dt="2026-03-20T13:58:42.127" v="7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3-20T13:58:42.127" v="7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3-20T13:58:42.127" v="7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3-20T13:58:42.127" v="7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3-20T13:58:42.127" v="7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3-06T13:58:17.490" v="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23.03.2026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23.03.2026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23.03.2026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23.03.2026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3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3.03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3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3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2026-03-20T13:58:45Z</dcterms:modified>
</cp:coreProperties>
</file>