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 Milevskyi" userId="91a4eff8-6ff1-4c35-a4cc-dfbe772db976" providerId="ADAL" clId="{B339A3C5-BC37-4FFD-A3F0-611B617B3507}"/>
    <pc:docChg chg="delSld">
      <pc:chgData name="Anton Milevskyi" userId="91a4eff8-6ff1-4c35-a4cc-dfbe772db976" providerId="ADAL" clId="{B339A3C5-BC37-4FFD-A3F0-611B617B3507}" dt="2026-03-27T15:10:13.985" v="5" actId="47"/>
      <pc:docMkLst>
        <pc:docMk/>
      </pc:docMkLst>
      <pc:sldChg chg="del">
        <pc:chgData name="Anton Milevskyi" userId="91a4eff8-6ff1-4c35-a4cc-dfbe772db976" providerId="ADAL" clId="{B339A3C5-BC37-4FFD-A3F0-611B617B3507}" dt="2026-03-27T15:08:21.898" v="0" actId="47"/>
        <pc:sldMkLst>
          <pc:docMk/>
          <pc:sldMk cId="7630729" sldId="256"/>
        </pc:sldMkLst>
      </pc:sldChg>
      <pc:sldChg chg="del">
        <pc:chgData name="Anton Milevskyi" userId="91a4eff8-6ff1-4c35-a4cc-dfbe772db976" providerId="ADAL" clId="{B339A3C5-BC37-4FFD-A3F0-611B617B3507}" dt="2026-03-27T15:10:10.849" v="1" actId="47"/>
        <pc:sldMkLst>
          <pc:docMk/>
          <pc:sldMk cId="0" sldId="257"/>
        </pc:sldMkLst>
      </pc:sldChg>
      <pc:sldChg chg="del">
        <pc:chgData name="Anton Milevskyi" userId="91a4eff8-6ff1-4c35-a4cc-dfbe772db976" providerId="ADAL" clId="{B339A3C5-BC37-4FFD-A3F0-611B617B3507}" dt="2026-03-27T15:10:11.719" v="2" actId="47"/>
        <pc:sldMkLst>
          <pc:docMk/>
          <pc:sldMk cId="0" sldId="258"/>
        </pc:sldMkLst>
      </pc:sldChg>
      <pc:sldChg chg="del">
        <pc:chgData name="Anton Milevskyi" userId="91a4eff8-6ff1-4c35-a4cc-dfbe772db976" providerId="ADAL" clId="{B339A3C5-BC37-4FFD-A3F0-611B617B3507}" dt="2026-03-27T15:10:12.508" v="3" actId="47"/>
        <pc:sldMkLst>
          <pc:docMk/>
          <pc:sldMk cId="0" sldId="259"/>
        </pc:sldMkLst>
      </pc:sldChg>
      <pc:sldChg chg="del">
        <pc:chgData name="Anton Milevskyi" userId="91a4eff8-6ff1-4c35-a4cc-dfbe772db976" providerId="ADAL" clId="{B339A3C5-BC37-4FFD-A3F0-611B617B3507}" dt="2026-03-27T15:10:13.321" v="4" actId="47"/>
        <pc:sldMkLst>
          <pc:docMk/>
          <pc:sldMk cId="0" sldId="260"/>
        </pc:sldMkLst>
      </pc:sldChg>
      <pc:sldChg chg="del">
        <pc:chgData name="Anton Milevskyi" userId="91a4eff8-6ff1-4c35-a4cc-dfbe772db976" providerId="ADAL" clId="{B339A3C5-BC37-4FFD-A3F0-611B617B3507}" dt="2026-03-27T15:10:13.985" v="5" actId="47"/>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97E54-783D-43CF-97DC-EF57F39CD00D}" type="datetimeFigureOut">
              <a:rPr lang="uk-UA" smtClean="0"/>
              <a:t>27.03.2026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4297A-2FAF-426B-A733-D9EA353DEB4E}" type="slidenum">
              <a:rPr lang="uk-UA" smtClean="0"/>
              <a:t>‹№›</a:t>
            </a:fld>
            <a:endParaRPr lang="uk-UA"/>
          </a:p>
        </p:txBody>
      </p:sp>
    </p:spTree>
    <p:extLst>
      <p:ext uri="{BB962C8B-B14F-4D97-AF65-F5344CB8AC3E}">
        <p14:creationId xmlns:p14="http://schemas.microsoft.com/office/powerpoint/2010/main" val="129235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01.04.2026</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01.04.2026</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Report Date</a:t>
            </a:r>
            <a:endParaRPr dirty="0"/>
          </a:p>
          <a:p>
            <a:r>
              <a:rPr b="0" dirty="0"/>
              <a:t>No alt text provided</a:t>
            </a:r>
            <a:endParaRPr dirty="0"/>
          </a:p>
          <a:p>
            <a:endParaRPr dirty="0"/>
          </a:p>
          <a:p>
            <a:r>
              <a:rPr b="1" dirty="0"/>
              <a:t>01.04.2026</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01.04.2026</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01.04.2026</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4.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4.2026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Report Date ,01.04.2026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4.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4.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299</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5</vt:i4>
      </vt:variant>
    </vt:vector>
  </HeadingPairs>
  <TitlesOfParts>
    <vt:vector size="10" baseType="lpstr">
      <vt:lpstr>Aptos</vt: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4</cp:revision>
  <dcterms:created xsi:type="dcterms:W3CDTF">2016-09-04T11:54:55Z</dcterms:created>
  <dcterms:modified xsi:type="dcterms:W3CDTF">2026-03-27T15:10:16Z</dcterms:modified>
</cp:coreProperties>
</file>