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43250E-2806-4C9B-BB19-9435A4C26797}" v="1" dt="2026-04-03T12:44:35.3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addSld delSld modSld">
      <pc:chgData name="Evhenii Hlaus" userId="1b648c02-75c9-43d5-9d16-c2c72f0b351d" providerId="ADAL" clId="{8420F387-F66D-49AD-962B-B0E730DB1327}" dt="2026-04-03T12:44:35.371" v="11"/>
      <pc:docMkLst>
        <pc:docMk/>
      </pc:docMkLst>
      <pc:sldChg chg="add del">
        <pc:chgData name="Evhenii Hlaus" userId="1b648c02-75c9-43d5-9d16-c2c72f0b351d" providerId="ADAL" clId="{8420F387-F66D-49AD-962B-B0E730DB1327}" dt="2026-04-03T12:44:35.371" v="11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4-03T12:44:35.371" v="11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4-03T12:44:35.371" v="11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4-03T12:44:35.371" v="11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4-03T12:44:35.371" v="1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3-06T13:58:17.490" v="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03.04.2026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6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6.04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6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6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2026-04-03T12:44:36Z</dcterms:modified>
</cp:coreProperties>
</file>