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2839F-5037-4E67-8383-6E3028164DAD}" v="1" dt="2026-04-10T12:43:39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4-10T12:43:39.637" v="13"/>
      <pc:docMkLst>
        <pc:docMk/>
      </pc:docMkLst>
      <pc:sldChg chg="add del">
        <pc:chgData name="Evhenii Hlaus" userId="1b648c02-75c9-43d5-9d16-c2c72f0b351d" providerId="ADAL" clId="{8420F387-F66D-49AD-962B-B0E730DB1327}" dt="2026-04-10T12:43:39.637" v="13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4-10T12:43:39.637" v="13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4-10T12:43:39.637" v="13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4-10T12:43:39.637" v="13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4-10T12:43:39.637" v="13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10.04.2026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3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3.04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3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3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2026-04-10T12:43:41Z</dcterms:modified>
</cp:coreProperties>
</file>