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F0F42B-C413-400D-BB04-CB3F4FE38EAD}" v="1" dt="2026-04-17T13:00:37.5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mod addSld delSld modSld">
      <pc:chgData name="Evhenii Hlaus" userId="1b648c02-75c9-43d5-9d16-c2c72f0b351d" providerId="ADAL" clId="{8420F387-F66D-49AD-962B-B0E730DB1327}" dt="2026-04-17T13:00:37.542" v="16"/>
      <pc:docMkLst>
        <pc:docMk/>
      </pc:docMkLst>
      <pc:sldChg chg="add del">
        <pc:chgData name="Evhenii Hlaus" userId="1b648c02-75c9-43d5-9d16-c2c72f0b351d" providerId="ADAL" clId="{8420F387-F66D-49AD-962B-B0E730DB1327}" dt="2026-04-17T13:00:37.542" v="16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4-17T13:00:37.542" v="16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4-17T13:00:37.542" v="16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4-17T13:00:37.542" v="16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4-17T13:00:37.542" v="16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17.04.2026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20.04.2026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20.04.2026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20.04.2026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20.04.2026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20.04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20.04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20.04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20.04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2026-04-17T13:00:39Z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5a072a-9387-41e6-8f47-26873d0f97e0_Enabled">
    <vt:lpwstr>true</vt:lpwstr>
  </property>
  <property fmtid="{D5CDD505-2E9C-101B-9397-08002B2CF9AE}" pid="3" name="MSIP_Label_915a072a-9387-41e6-8f47-26873d0f97e0_SetDate">
    <vt:lpwstr>2026-04-17T13:00:36Z</vt:lpwstr>
  </property>
  <property fmtid="{D5CDD505-2E9C-101B-9397-08002B2CF9AE}" pid="4" name="MSIP_Label_915a072a-9387-41e6-8f47-26873d0f97e0_Method">
    <vt:lpwstr>Standard</vt:lpwstr>
  </property>
  <property fmtid="{D5CDD505-2E9C-101B-9397-08002B2CF9AE}" pid="5" name="MSIP_Label_915a072a-9387-41e6-8f47-26873d0f97e0_Name">
    <vt:lpwstr>Public</vt:lpwstr>
  </property>
  <property fmtid="{D5CDD505-2E9C-101B-9397-08002B2CF9AE}" pid="6" name="MSIP_Label_915a072a-9387-41e6-8f47-26873d0f97e0_SiteId">
    <vt:lpwstr>fa97c399-f819-40a6-825a-fa25c516af8e</vt:lpwstr>
  </property>
  <property fmtid="{D5CDD505-2E9C-101B-9397-08002B2CF9AE}" pid="7" name="MSIP_Label_915a072a-9387-41e6-8f47-26873d0f97e0_ActionId">
    <vt:lpwstr>9bb35945-21a1-4220-ad5c-0be7b9a865ab</vt:lpwstr>
  </property>
  <property fmtid="{D5CDD505-2E9C-101B-9397-08002B2CF9AE}" pid="8" name="MSIP_Label_915a072a-9387-41e6-8f47-26873d0f97e0_ContentBits">
    <vt:lpwstr>0</vt:lpwstr>
  </property>
  <property fmtid="{D5CDD505-2E9C-101B-9397-08002B2CF9AE}" pid="9" name="MSIP_Label_915a072a-9387-41e6-8f47-26873d0f97e0_Tag">
    <vt:lpwstr>10, 3, 0, 1</vt:lpwstr>
  </property>
</Properties>
</file>