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53603A-03CD-4426-B378-2E6367033873}" v="1" dt="2026-04-24T13:06:11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4-24T13:06:11.686" v="18"/>
      <pc:docMkLst>
        <pc:docMk/>
      </pc:docMkLst>
      <pc:sldChg chg="add del">
        <pc:chgData name="Evhenii Hlaus" userId="1b648c02-75c9-43d5-9d16-c2c72f0b351d" providerId="ADAL" clId="{8420F387-F66D-49AD-962B-B0E730DB1327}" dt="2026-04-24T13:06:11.686" v="18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4-24T13:06:11.686" v="18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4-24T13:06:11.686" v="18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4-24T13:06:11.686" v="18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4-24T13:06:11.686" v="18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24.04.2026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7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7.04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7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7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2026-04-24T13:06:13Z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