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sldIdLst>
    <p:sldId id="262" r:id="rId2"/>
    <p:sldId id="263" r:id="rId3"/>
    <p:sldId id="264" r:id="rId4"/>
    <p:sldId id="265" r:id="rId5"/>
    <p:sldId id="266"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snapToObjects="1">
      <p:cViewPr varScale="1">
        <p:scale>
          <a:sx n="92" d="100"/>
          <a:sy n="92" d="100"/>
        </p:scale>
        <p:origin x="432" y="8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on Milevskyi" userId="91a4eff8-6ff1-4c35-a4cc-dfbe772db976" providerId="ADAL" clId="{FD479AE9-93F2-4358-8E5F-56AB207DCCE9}"/>
    <pc:docChg chg="mod delSld">
      <pc:chgData name="Anton Milevskyi" userId="91a4eff8-6ff1-4c35-a4cc-dfbe772db976" providerId="ADAL" clId="{FD479AE9-93F2-4358-8E5F-56AB207DCCE9}" dt="2026-05-04T06:36:07.604" v="6" actId="33475"/>
      <pc:docMkLst>
        <pc:docMk/>
      </pc:docMkLst>
      <pc:sldChg chg="del">
        <pc:chgData name="Anton Milevskyi" userId="91a4eff8-6ff1-4c35-a4cc-dfbe772db976" providerId="ADAL" clId="{FD479AE9-93F2-4358-8E5F-56AB207DCCE9}" dt="2026-05-04T06:35:58.485" v="0" actId="47"/>
        <pc:sldMkLst>
          <pc:docMk/>
          <pc:sldMk cId="7630729" sldId="256"/>
        </pc:sldMkLst>
      </pc:sldChg>
      <pc:sldChg chg="del">
        <pc:chgData name="Anton Milevskyi" userId="91a4eff8-6ff1-4c35-a4cc-dfbe772db976" providerId="ADAL" clId="{FD479AE9-93F2-4358-8E5F-56AB207DCCE9}" dt="2026-05-04T06:36:00.482" v="1" actId="47"/>
        <pc:sldMkLst>
          <pc:docMk/>
          <pc:sldMk cId="0" sldId="257"/>
        </pc:sldMkLst>
      </pc:sldChg>
      <pc:sldChg chg="del">
        <pc:chgData name="Anton Milevskyi" userId="91a4eff8-6ff1-4c35-a4cc-dfbe772db976" providerId="ADAL" clId="{FD479AE9-93F2-4358-8E5F-56AB207DCCE9}" dt="2026-05-04T06:36:01.384" v="2" actId="47"/>
        <pc:sldMkLst>
          <pc:docMk/>
          <pc:sldMk cId="0" sldId="258"/>
        </pc:sldMkLst>
      </pc:sldChg>
      <pc:sldChg chg="del">
        <pc:chgData name="Anton Milevskyi" userId="91a4eff8-6ff1-4c35-a4cc-dfbe772db976" providerId="ADAL" clId="{FD479AE9-93F2-4358-8E5F-56AB207DCCE9}" dt="2026-05-04T06:36:02.212" v="3" actId="47"/>
        <pc:sldMkLst>
          <pc:docMk/>
          <pc:sldMk cId="0" sldId="259"/>
        </pc:sldMkLst>
      </pc:sldChg>
      <pc:sldChg chg="del">
        <pc:chgData name="Anton Milevskyi" userId="91a4eff8-6ff1-4c35-a4cc-dfbe772db976" providerId="ADAL" clId="{FD479AE9-93F2-4358-8E5F-56AB207DCCE9}" dt="2026-05-04T06:36:03.059" v="4" actId="47"/>
        <pc:sldMkLst>
          <pc:docMk/>
          <pc:sldMk cId="0" sldId="260"/>
        </pc:sldMkLst>
      </pc:sldChg>
      <pc:sldChg chg="del">
        <pc:chgData name="Anton Milevskyi" userId="91a4eff8-6ff1-4c35-a4cc-dfbe772db976" providerId="ADAL" clId="{FD479AE9-93F2-4358-8E5F-56AB207DCCE9}" dt="2026-05-04T06:36:03.895" v="5" actId="47"/>
        <pc:sldMkLst>
          <pc:docMk/>
          <pc:sldMk cId="0" sldId="26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5ED88C-E76D-4F17-A290-0F885593388F}" type="datetimeFigureOut">
              <a:rPr lang="uk-UA" smtClean="0"/>
              <a:t>04.05.2026</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5768DF-C8D3-4F76-86D5-E9C400AEE759}" type="slidenum">
              <a:rPr lang="uk-UA" smtClean="0"/>
              <a:t>‹№›</a:t>
            </a:fld>
            <a:endParaRPr lang="uk-UA"/>
          </a:p>
        </p:txBody>
      </p:sp>
    </p:spTree>
    <p:extLst>
      <p:ext uri="{BB962C8B-B14F-4D97-AF65-F5344CB8AC3E}">
        <p14:creationId xmlns:p14="http://schemas.microsoft.com/office/powerpoint/2010/main" val="1672664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Таблиця 1. Узагальнена інформація</a:t>
            </a:r>
            <a:endParaRPr dirty="0"/>
          </a:p>
          <a:p>
            <a:r>
              <a:rPr b="0" dirty="0"/>
              <a:t>No alt text provided</a:t>
            </a:r>
            <a:endParaRPr dirty="0"/>
          </a:p>
          <a:p>
            <a:endParaRPr dirty="0"/>
          </a:p>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01.05.2026</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Графік 2. За лізингодавцями</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01.05.2026</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Графік 1. За сегментами</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Мапа. Регіональний розподіл</a:t>
            </a:r>
            <a:endParaRPr dirty="0"/>
          </a:p>
          <a:p>
            <a:r>
              <a:rPr b="0" dirty="0"/>
              <a:t>No alt text provided</a:t>
            </a:r>
            <a:endParaRPr dirty="0"/>
          </a:p>
          <a:p>
            <a:endParaRPr dirty="0"/>
          </a:p>
          <a:p>
            <a:r>
              <a:rPr b="1" dirty="0"/>
              <a:t>Report Date</a:t>
            </a:r>
            <a:endParaRPr dirty="0"/>
          </a:p>
          <a:p>
            <a:r>
              <a:rPr b="0" dirty="0"/>
              <a:t>No alt text provided</a:t>
            </a:r>
            <a:endParaRPr dirty="0"/>
          </a:p>
          <a:p>
            <a:endParaRPr dirty="0"/>
          </a:p>
          <a:p>
            <a:r>
              <a:rPr b="1" dirty="0"/>
              <a:t>01.05.2026</a:t>
            </a:r>
            <a:endParaRPr dirty="0"/>
          </a:p>
          <a:p>
            <a:r>
              <a:rPr b="0" dirty="0"/>
              <a:t>No alt text provided</a:t>
            </a:r>
            <a:endParaRPr dirty="0"/>
          </a:p>
          <a:p>
            <a:endParaRPr dirty="0"/>
          </a:p>
          <a:p>
            <a:r>
              <a:rPr b="1" dirty="0"/>
              <a:t>Таблиця 2. За регіонами</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Графік 4. За видами обладнання</a:t>
            </a:r>
            <a:endParaRPr dirty="0"/>
          </a:p>
          <a:p>
            <a:r>
              <a:rPr b="0" dirty="0"/>
              <a:t>No alt text provided</a:t>
            </a:r>
            <a:endParaRPr dirty="0"/>
          </a:p>
          <a:p>
            <a:endParaRPr dirty="0"/>
          </a:p>
          <a:p>
            <a:r>
              <a:rPr b="1" dirty="0"/>
              <a:t>Графік 3. За галузями економіки</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01.05.2026</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clusteredColumnChart</a:t>
            </a:r>
            <a:endParaRPr dirty="0"/>
          </a:p>
          <a:p>
            <a:r>
              <a:rPr b="0" dirty="0"/>
              <a:t>No alt text provided</a:t>
            </a:r>
            <a:endParaRPr dirty="0"/>
          </a:p>
          <a:p>
            <a:endParaRPr dirty="0"/>
          </a:p>
          <a:p>
            <a:r>
              <a:rPr b="1" dirty="0"/>
              <a:t>waterfallChart</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Графік 5. Динаміка розвитку Програми (накопичувально та нові видачі), млн. грн.</a:t>
            </a:r>
            <a:endParaRPr dirty="0"/>
          </a:p>
          <a:p>
            <a:r>
              <a:rPr b="0" dirty="0"/>
              <a:t>No alt text provided</a:t>
            </a:r>
            <a:endParaRPr dirty="0"/>
          </a:p>
          <a:p>
            <a:endParaRPr dirty="0"/>
          </a:p>
          <a:p>
            <a:r>
              <a:rPr b="1" dirty="0"/>
              <a:t>01.05.2026</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5/4/2026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5/4/2026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5/4/2026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5/4/2026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5/4/2026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5/4/2026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5/4/2026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5/4/2026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5/4/2026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5/4/2026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5/4/2026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5/4/2026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64c00ec3-95ed-44a9-8f95-3efdc3aa7606/?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64c00ec3-95ed-44a9-8f95-3efdc3aa7606/?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64c00ec3-95ed-44a9-8f95-3efdc3aa7606/?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64c00ec3-95ed-44a9-8f95-3efdc3aa7606/?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64c00ec3-95ed-44a9-8f95-3efdc3aa7606/?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Таблиця 1. Узагальнена інформація ,579_logo ,textbox ,image ,pivotTable ,slicer ,01.05.2026.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To-Site_Summary (MtM)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Графік 2. За лізингодавцями ,slicer ,01.05.2026 ,card ,Графік 1. За сегментами.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F-Segm+LK (MtM)"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Мапа. Регіональний розподіл ,Report Date ,01.05.2026 ,Таблиця 2. За регіонами.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F-Map (MtM)""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Графік 4. За видами обладнання ,Графік 3. За галузями економіки ,slicer ,01.05.2026.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F-Type (MtM)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clusteredColumnChart ,waterfallChart ,lineChart ,tableEx ,lineChart ,slicer ,Графік 5. Динаміка розвитку Програми (накопичувально та нові видачі), млн. грн. ,01.05.2026.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F-Dymamics (MtM)</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Офіс">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5</TotalTime>
  <Words>299</Words>
  <Application>Microsoft Office PowerPoint</Application>
  <PresentationFormat>Широкий екран</PresentationFormat>
  <Paragraphs>132</Paragraphs>
  <Slides>5</Slides>
  <Notes>5</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5</vt:i4>
      </vt:variant>
    </vt:vector>
  </HeadingPairs>
  <TitlesOfParts>
    <vt:vector size="10" baseType="lpstr">
      <vt:lpstr>Aptos</vt:lpstr>
      <vt:lpstr>Arial</vt:lpstr>
      <vt:lpstr>Calibri</vt:lpstr>
      <vt:lpstr>Calibri Light</vt:lpstr>
      <vt:lpstr>Custom Design</vt:lpstr>
      <vt:lpstr>To-Site_Summary (MtM)</vt:lpstr>
      <vt:lpstr>F-Segm+LK (MtM)"</vt:lpstr>
      <vt:lpstr>F-Map (MtM)""</vt:lpstr>
      <vt:lpstr>F-Type (MtM)</vt:lpstr>
      <vt:lpstr>F-Dymamics (MtM)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Anton Milevskyi</cp:lastModifiedBy>
  <cp:revision>4</cp:revision>
  <dcterms:created xsi:type="dcterms:W3CDTF">2016-09-04T11:54:55Z</dcterms:created>
  <dcterms:modified xsi:type="dcterms:W3CDTF">2026-05-04T07:03:33Z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15a072a-9387-41e6-8f47-26873d0f97e0_Enabled">
    <vt:lpwstr>true</vt:lpwstr>
  </property>
  <property fmtid="{D5CDD505-2E9C-101B-9397-08002B2CF9AE}" pid="3" name="MSIP_Label_915a072a-9387-41e6-8f47-26873d0f97e0_SetDate">
    <vt:lpwstr>2026-05-04T06:36:07Z</vt:lpwstr>
  </property>
  <property fmtid="{D5CDD505-2E9C-101B-9397-08002B2CF9AE}" pid="4" name="MSIP_Label_915a072a-9387-41e6-8f47-26873d0f97e0_Method">
    <vt:lpwstr>Standard</vt:lpwstr>
  </property>
  <property fmtid="{D5CDD505-2E9C-101B-9397-08002B2CF9AE}" pid="5" name="MSIP_Label_915a072a-9387-41e6-8f47-26873d0f97e0_Name">
    <vt:lpwstr>Public</vt:lpwstr>
  </property>
  <property fmtid="{D5CDD505-2E9C-101B-9397-08002B2CF9AE}" pid="6" name="MSIP_Label_915a072a-9387-41e6-8f47-26873d0f97e0_SiteId">
    <vt:lpwstr>fa97c399-f819-40a6-825a-fa25c516af8e</vt:lpwstr>
  </property>
  <property fmtid="{D5CDD505-2E9C-101B-9397-08002B2CF9AE}" pid="7" name="MSIP_Label_915a072a-9387-41e6-8f47-26873d0f97e0_ActionId">
    <vt:lpwstr>bdce7e1f-f440-4f1a-be34-d1be0877ff8b</vt:lpwstr>
  </property>
  <property fmtid="{D5CDD505-2E9C-101B-9397-08002B2CF9AE}" pid="8" name="MSIP_Label_915a072a-9387-41e6-8f47-26873d0f97e0_ContentBits">
    <vt:lpwstr>0</vt:lpwstr>
  </property>
  <property fmtid="{D5CDD505-2E9C-101B-9397-08002B2CF9AE}" pid="9" name="MSIP_Label_915a072a-9387-41e6-8f47-26873d0f97e0_Tag">
    <vt:lpwstr>10, 3, 0, 1</vt:lpwstr>
  </property>
</Properties>
</file>