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BC1C5B-B833-4FC8-89E5-6F1E198B440E}" v="1" dt="2026-05-01T13:22:14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5-01T13:22:14.103" v="20"/>
      <pc:docMkLst>
        <pc:docMk/>
      </pc:docMkLst>
      <pc:sldChg chg="add del">
        <pc:chgData name="Evhenii Hlaus" userId="1b648c02-75c9-43d5-9d16-c2c72f0b351d" providerId="ADAL" clId="{8420F387-F66D-49AD-962B-B0E730DB1327}" dt="2026-05-01T13:22:14.103" v="20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5-01T13:22:14.103" v="20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5-01T13:22:14.103" v="20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5-01T13:22:14.103" v="20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5-01T13:22:14.103" v="20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01.05.2026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04.05.2026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04.05.2026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04.05.2026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04.05.2026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4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4.05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4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4.05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2026-05-01T13:22:15Z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