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65D5D2-2A0B-48C7-8152-F619BAE4CA2D}" v="1" dt="2026-05-15T13:53:27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5-15T13:53:27.944" v="24"/>
      <pc:docMkLst>
        <pc:docMk/>
      </pc:docMkLst>
      <pc:sldChg chg="add del">
        <pc:chgData name="Evhenii Hlaus" userId="1b648c02-75c9-43d5-9d16-c2c72f0b351d" providerId="ADAL" clId="{8420F387-F66D-49AD-962B-B0E730DB1327}" dt="2026-05-15T13:53:27.944" v="24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5-15T13:53:27.944" v="24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5-15T13:53:27.944" v="24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5-15T13:53:27.944" v="24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5-15T13:53:27.944" v="24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15.05.2026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18.05.2026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18.05.2026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18.05.2026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18.05.2026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8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8.05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8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8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2026-05-15T13:53:29Z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