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994D5C-9329-455C-A743-631E0AC0638D}" v="1" dt="2026-05-29T13:47:32.5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5-29T13:47:32.579" v="28"/>
      <pc:docMkLst>
        <pc:docMk/>
      </pc:docMkLst>
      <pc:sldChg chg="add del">
        <pc:chgData name="Evhenii Hlaus" userId="1b648c02-75c9-43d5-9d16-c2c72f0b351d" providerId="ADAL" clId="{8420F387-F66D-49AD-962B-B0E730DB1327}" dt="2026-05-29T13:47:32.579" v="28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5-29T13:47:32.579" v="28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5-29T13:47:32.579" v="28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5-29T13:47:32.579" v="28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5-29T13:47:32.579" v="28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29.05.2026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01.06.2026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01.06.2026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01.06.2026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01.06.2026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1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1.06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1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1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2026-05-29T13:47:40Z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