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61D214-1683-4319-A4A1-F30C4CE93FF3}" v="1" dt="2026-06-12T13:19:02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72" d="100"/>
          <a:sy n="72" d="100"/>
        </p:scale>
        <p:origin x="97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6-12T13:19:02.609" v="32"/>
      <pc:docMkLst>
        <pc:docMk/>
      </pc:docMkLst>
      <pc:sldChg chg="add del">
        <pc:chgData name="Evhenii Hlaus" userId="1b648c02-75c9-43d5-9d16-c2c72f0b351d" providerId="ADAL" clId="{8420F387-F66D-49AD-962B-B0E730DB1327}" dt="2026-06-12T13:19:02.609" v="32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6-12T13:19:02.609" v="32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6-12T13:19:02.609" v="32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6-12T13:19:02.609" v="32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6-12T13:19:02.609" v="32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12.06.2026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15.06.2026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15.06.2026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15.06.2026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15.06.2026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5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5.06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5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5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2026-06-12T13:19:03Z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