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B12569-1725-4EF7-8852-2A74DD312589}" v="1" dt="2026-06-26T12:49:08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6-26T12:49:08.123" v="36"/>
      <pc:docMkLst>
        <pc:docMk/>
      </pc:docMkLst>
      <pc:sldChg chg="add del">
        <pc:chgData name="Evhenii Hlaus" userId="1b648c02-75c9-43d5-9d16-c2c72f0b351d" providerId="ADAL" clId="{8420F387-F66D-49AD-962B-B0E730DB1327}" dt="2026-06-26T12:49:08.123" v="36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6-26T12:49:08.123" v="36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6-26T12:49:08.123" v="36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6-26T12:49:08.123" v="36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6-26T12:49:08.123" v="36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26.06.2026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9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9.06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9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9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2026-06-26T12:49:10Z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