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780C1B-5172-4461-8C3A-6F6865CA8F2B}" v="1" dt="2026-07-03T14:44:51.3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7-03T14:44:51.343" v="38"/>
      <pc:docMkLst>
        <pc:docMk/>
      </pc:docMkLst>
      <pc:sldChg chg="add del">
        <pc:chgData name="Evhenii Hlaus" userId="1b648c02-75c9-43d5-9d16-c2c72f0b351d" providerId="ADAL" clId="{8420F387-F66D-49AD-962B-B0E730DB1327}" dt="2026-07-03T14:44:51.343" v="38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7-03T14:44:51.343" v="38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7-03T14:44:51.343" v="38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7-03T14:44:51.343" v="38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7-03T14:44:51.343" v="38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03.07.2026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06.07.2026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06.07.2026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06.07.2026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06.07.2026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6.07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6.07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6.07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6.07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2026-07-03T14:44:51Z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