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7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B9B9E0-0361-467B-AB93-B502237B6F26}" v="1" dt="2026-07-10T14:13:22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0" autoAdjust="0"/>
    <p:restoredTop sz="95879" autoAdjust="0"/>
  </p:normalViewPr>
  <p:slideViewPr>
    <p:cSldViewPr snapToGrid="0" snapToObjects="1">
      <p:cViewPr varScale="1">
        <p:scale>
          <a:sx n="111" d="100"/>
          <a:sy n="111" d="100"/>
        </p:scale>
        <p:origin x="82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henii Hlaus" userId="1b648c02-75c9-43d5-9d16-c2c72f0b351d" providerId="ADAL" clId="{8420F387-F66D-49AD-962B-B0E730DB1327}"/>
    <pc:docChg chg="mod addSld delSld modSld">
      <pc:chgData name="Evhenii Hlaus" userId="1b648c02-75c9-43d5-9d16-c2c72f0b351d" providerId="ADAL" clId="{8420F387-F66D-49AD-962B-B0E730DB1327}" dt="2026-07-10T14:13:22.486" v="40"/>
      <pc:docMkLst>
        <pc:docMk/>
      </pc:docMkLst>
      <pc:sldChg chg="add del">
        <pc:chgData name="Evhenii Hlaus" userId="1b648c02-75c9-43d5-9d16-c2c72f0b351d" providerId="ADAL" clId="{8420F387-F66D-49AD-962B-B0E730DB1327}" dt="2026-07-10T14:13:22.486" v="40"/>
        <pc:sldMkLst>
          <pc:docMk/>
          <pc:sldMk cId="0" sldId="271"/>
        </pc:sldMkLst>
      </pc:sldChg>
      <pc:sldChg chg="add del">
        <pc:chgData name="Evhenii Hlaus" userId="1b648c02-75c9-43d5-9d16-c2c72f0b351d" providerId="ADAL" clId="{8420F387-F66D-49AD-962B-B0E730DB1327}" dt="2026-07-10T14:13:22.486" v="40"/>
        <pc:sldMkLst>
          <pc:docMk/>
          <pc:sldMk cId="0" sldId="272"/>
        </pc:sldMkLst>
      </pc:sldChg>
      <pc:sldChg chg="add del">
        <pc:chgData name="Evhenii Hlaus" userId="1b648c02-75c9-43d5-9d16-c2c72f0b351d" providerId="ADAL" clId="{8420F387-F66D-49AD-962B-B0E730DB1327}" dt="2026-07-10T14:13:22.486" v="40"/>
        <pc:sldMkLst>
          <pc:docMk/>
          <pc:sldMk cId="0" sldId="273"/>
        </pc:sldMkLst>
      </pc:sldChg>
      <pc:sldChg chg="add del">
        <pc:chgData name="Evhenii Hlaus" userId="1b648c02-75c9-43d5-9d16-c2c72f0b351d" providerId="ADAL" clId="{8420F387-F66D-49AD-962B-B0E730DB1327}" dt="2026-07-10T14:13:22.486" v="40"/>
        <pc:sldMkLst>
          <pc:docMk/>
          <pc:sldMk cId="0" sldId="274"/>
        </pc:sldMkLst>
      </pc:sldChg>
      <pc:sldChg chg="add del">
        <pc:chgData name="Evhenii Hlaus" userId="1b648c02-75c9-43d5-9d16-c2c72f0b351d" providerId="ADAL" clId="{8420F387-F66D-49AD-962B-B0E730DB1327}" dt="2026-07-10T14:13:22.486" v="40"/>
        <pc:sldMkLst>
          <pc:docMk/>
          <pc:sldMk cId="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0D75-CB71-440C-AFB9-D8FA4BC1E653}" type="datetimeFigureOut">
              <a:rPr lang="uk-UA" smtClean="0"/>
              <a:t>10.07.2026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1C623-F223-4DBE-A171-930120EB091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2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Сума кредитних договорів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kpi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Поточна заборгованість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13.07.2026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ТОП 7 банків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FRP_logo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Oschad_logo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Aval_logo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Pumb_logoA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UGB_logo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Privat_logo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13.07.2026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13.07.2026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Загальний та гарантований портфелі МСП в розрізі банків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Гарантований портфель за видами бізнесу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13.07.2026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початку Програми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Image_Show Slicers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24.02.2022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Кількість КД (шт.)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Сума кредитних договорів ,kpi ,приріст, % ,приріст, % ,приріст, % ,приріст, % ,slicer ,Підписані КД (млн. грн.) ,image ,Поточна заборгованість ,13.07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1_TO SITE_Слайд-3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ТОП 7 банків (млн. грн.) ,slicer ,FRP_logo ,card ,clusteredBarChart ,card ,clusteredBarChart ,card ,clusteredBarChart ,textbox ,Oschad_logo ,Aval_logo ,Pumb_logoA ,image ,image ,image ,UGB_logo ,image ,image ,image ,Privat_logo ,13.07.2026 ,image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2_TO SITE_Слайд-5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textbox ,clusteredBarChart ,clusteredBarChart ,textbox ,image ,13.07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NEW_4-1_TO SITE_за галузями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Загальний та гарантований портфелі МСП в розрізі банків ,Гарантований портфель за видами бізнесу ,image ,13.07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3_TO SITE_Слайд-10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Підписані КД з початку Програми (млн. грн.) ,actionButton ,slicer ,slicer ,basicShape ,Image_Show Slicers ,image ,image ,Підписані КД з 24.02.2022 (млн.грн.) ,Кількість КД (шт.) ,Підписані КД (млн.грн.)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6657975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5_TO SITE_період війни_графік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443</Words>
  <Application>Microsoft Office PowerPoint</Application>
  <PresentationFormat>Широкий екран</PresentationFormat>
  <Paragraphs>198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1_TO SITE_Слайд-3</vt:lpstr>
      <vt:lpstr>2_TO SITE_Слайд-5</vt:lpstr>
      <vt:lpstr>NEW_4-1_TO SITE_за галузями</vt:lpstr>
      <vt:lpstr>3_TO SITE_Слайд-10</vt:lpstr>
      <vt:lpstr>5_TO SITE_період війни_графік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Evhenii Hlaus</cp:lastModifiedBy>
  <cp:revision>161</cp:revision>
  <dcterms:created xsi:type="dcterms:W3CDTF">2016-09-04T11:54:55Z</dcterms:created>
  <dcterms:modified xsi:type="dcterms:W3CDTF">2026-07-10T14:13:24Z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2026-04-17T13:00:36Z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9bb35945-21a1-4220-ad5c-0be7b9a865ab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