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35A3CA-8464-4ECC-A558-62017468CCFB}" v="1" dt="2026-09-11T13:04:56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9-11T13:04:56.070" v="54"/>
      <pc:docMkLst>
        <pc:docMk/>
      </pc:docMkLst>
      <pc:sldChg chg="add del">
        <pc:chgData name="Evhenii Hlaus" userId="1b648c02-75c9-43d5-9d16-c2c72f0b351d" providerId="ADAL" clId="{8420F387-F66D-49AD-962B-B0E730DB1327}" dt="2026-09-11T13:04:56.070" v="54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9-11T13:04:56.070" v="54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9-11T13:04:56.070" v="54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9-11T13:04:56.070" v="54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9-11T13:04:56.070" v="54"/>
        <pc:sldMkLst>
          <pc:docMk/>
          <pc:sldMk cId="0" sldId="275"/>
        </pc:sldMkLst>
      </pc:sldChg>
    </pc:docChg>
  </pc:docChgLst>
  <pc:docChgLst>
    <pc:chgData name="Evhenii Hlaus" userId="1b648c02-75c9-43d5-9d16-c2c72f0b351d" providerId="ADAL" clId="{6697F627-CA68-46D3-9D3D-76B29F9EB98A}"/>
    <pc:docChg chg="addSld delSld modSld">
      <pc:chgData name="Evhenii Hlaus" userId="1b648c02-75c9-43d5-9d16-c2c72f0b351d" providerId="ADAL" clId="{6697F627-CA68-46D3-9D3D-76B29F9EB98A}" dt="2026-08-28T13:18:56.427" v="3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11.09.2026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14.09.2026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14.09.2026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14.09.2026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14.09.2026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14.09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14.09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14.09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14.09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2026-09-11T13:04:56Z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