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2574D0-F991-4DEC-8CD6-6892814B41C3}" v="1" dt="2026-07-24T13:20:53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7-24T13:20:53.579" v="44"/>
      <pc:docMkLst>
        <pc:docMk/>
      </pc:docMkLst>
      <pc:sldChg chg="add del">
        <pc:chgData name="Evhenii Hlaus" userId="1b648c02-75c9-43d5-9d16-c2c72f0b351d" providerId="ADAL" clId="{8420F387-F66D-49AD-962B-B0E730DB1327}" dt="2026-07-24T13:20:53.579" v="44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7-24T13:20:53.579" v="44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7-24T13:20:53.579" v="44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7-24T13:20:53.579" v="44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7-24T13:20:53.579" v="44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24.07.2026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27.07.2026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27.07.2026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27.07.2026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27.07.2026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27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27.07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27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27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2026-07-24T13:20:58Z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