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A56D3B-13EC-4BB6-8E18-EB94E8C91E7B}" v="1" dt="2026-08-28T13:18:56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82" d="100"/>
          <a:sy n="82" d="100"/>
        </p:scale>
        <p:origin x="90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8-14T12:32:06.275" v="50"/>
      <pc:docMkLst>
        <pc:docMk/>
      </pc:docMkLst>
    </pc:docChg>
  </pc:docChgLst>
  <pc:docChgLst>
    <pc:chgData name="Evhenii Hlaus" userId="1b648c02-75c9-43d5-9d16-c2c72f0b351d" providerId="ADAL" clId="{6697F627-CA68-46D3-9D3D-76B29F9EB98A}"/>
    <pc:docChg chg="addSld delSld modSld">
      <pc:chgData name="Evhenii Hlaus" userId="1b648c02-75c9-43d5-9d16-c2c72f0b351d" providerId="ADAL" clId="{6697F627-CA68-46D3-9D3D-76B29F9EB98A}" dt="2026-08-28T13:18:56.427" v="3"/>
      <pc:docMkLst>
        <pc:docMk/>
      </pc:docMkLst>
      <pc:sldChg chg="add del">
        <pc:chgData name="Evhenii Hlaus" userId="1b648c02-75c9-43d5-9d16-c2c72f0b351d" providerId="ADAL" clId="{6697F627-CA68-46D3-9D3D-76B29F9EB98A}" dt="2026-08-28T13:18:56.427" v="3"/>
        <pc:sldMkLst>
          <pc:docMk/>
          <pc:sldMk cId="0" sldId="271"/>
        </pc:sldMkLst>
      </pc:sldChg>
      <pc:sldChg chg="add del">
        <pc:chgData name="Evhenii Hlaus" userId="1b648c02-75c9-43d5-9d16-c2c72f0b351d" providerId="ADAL" clId="{6697F627-CA68-46D3-9D3D-76B29F9EB98A}" dt="2026-08-28T13:18:56.427" v="3"/>
        <pc:sldMkLst>
          <pc:docMk/>
          <pc:sldMk cId="0" sldId="272"/>
        </pc:sldMkLst>
      </pc:sldChg>
      <pc:sldChg chg="add del">
        <pc:chgData name="Evhenii Hlaus" userId="1b648c02-75c9-43d5-9d16-c2c72f0b351d" providerId="ADAL" clId="{6697F627-CA68-46D3-9D3D-76B29F9EB98A}" dt="2026-08-28T13:18:56.427" v="3"/>
        <pc:sldMkLst>
          <pc:docMk/>
          <pc:sldMk cId="0" sldId="273"/>
        </pc:sldMkLst>
      </pc:sldChg>
      <pc:sldChg chg="add del">
        <pc:chgData name="Evhenii Hlaus" userId="1b648c02-75c9-43d5-9d16-c2c72f0b351d" providerId="ADAL" clId="{6697F627-CA68-46D3-9D3D-76B29F9EB98A}" dt="2026-08-28T13:18:56.427" v="3"/>
        <pc:sldMkLst>
          <pc:docMk/>
          <pc:sldMk cId="0" sldId="274"/>
        </pc:sldMkLst>
      </pc:sldChg>
      <pc:sldChg chg="add del">
        <pc:chgData name="Evhenii Hlaus" userId="1b648c02-75c9-43d5-9d16-c2c72f0b351d" providerId="ADAL" clId="{6697F627-CA68-46D3-9D3D-76B29F9EB98A}" dt="2026-08-28T13:18:56.427" v="3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28.08.2026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31.08.2026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31.08.2026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31.08.2026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31.08.2026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31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31.08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31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31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2026-08-28T13:18:56Z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