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4B5806-7B11-4AA6-B9D7-C32B6D9BBA99}" v="1" dt="2026-08-07T14:25:36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8-07T14:25:36.582" v="48"/>
      <pc:docMkLst>
        <pc:docMk/>
      </pc:docMkLst>
      <pc:sldChg chg="add del">
        <pc:chgData name="Evhenii Hlaus" userId="1b648c02-75c9-43d5-9d16-c2c72f0b351d" providerId="ADAL" clId="{8420F387-F66D-49AD-962B-B0E730DB1327}" dt="2026-08-07T14:25:36.582" v="48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8-07T14:25:36.582" v="48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8-07T14:25:36.582" v="48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8-07T14:25:36.582" v="48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8-07T14:25:36.582" v="48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07.08.2026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10.08.2026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10.08.2026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10.08.2026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10.08.2026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10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10.08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10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10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2026-08-07T14:25:37Z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