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2" r:id="rId2"/>
    <p:sldId id="263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92" d="100"/>
          <a:sy n="92" d="100"/>
        </p:scale>
        <p:origin x="43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Milevskyi" userId="91a4eff8-6ff1-4c35-a4cc-dfbe772db976" providerId="ADAL" clId="{FD479AE9-93F2-4358-8E5F-56AB207DCCE9}"/>
    <pc:docChg chg="mod delSld">
      <pc:chgData name="Anton Milevskyi" userId="91a4eff8-6ff1-4c35-a4cc-dfbe772db976" providerId="ADAL" clId="{FD479AE9-93F2-4358-8E5F-56AB207DCCE9}" dt="2026-08-28T14:19:06.305" v="6" actId="33475"/>
      <pc:docMkLst>
        <pc:docMk/>
      </pc:docMkLst>
      <pc:sldChg chg="del">
        <pc:chgData name="Anton Milevskyi" userId="91a4eff8-6ff1-4c35-a4cc-dfbe772db976" providerId="ADAL" clId="{FD479AE9-93F2-4358-8E5F-56AB207DCCE9}" dt="2026-08-28T14:19:02.308" v="0" actId="47"/>
        <pc:sldMkLst>
          <pc:docMk/>
          <pc:sldMk cId="7630729" sldId="256"/>
        </pc:sldMkLst>
      </pc:sldChg>
      <pc:sldChg chg="del">
        <pc:chgData name="Anton Milevskyi" userId="91a4eff8-6ff1-4c35-a4cc-dfbe772db976" providerId="ADAL" clId="{FD479AE9-93F2-4358-8E5F-56AB207DCCE9}" dt="2026-08-28T14:19:02.710" v="1" actId="47"/>
        <pc:sldMkLst>
          <pc:docMk/>
          <pc:sldMk cId="0" sldId="257"/>
        </pc:sldMkLst>
      </pc:sldChg>
      <pc:sldChg chg="del">
        <pc:chgData name="Anton Milevskyi" userId="91a4eff8-6ff1-4c35-a4cc-dfbe772db976" providerId="ADAL" clId="{FD479AE9-93F2-4358-8E5F-56AB207DCCE9}" dt="2026-08-28T14:19:03.109" v="2" actId="47"/>
        <pc:sldMkLst>
          <pc:docMk/>
          <pc:sldMk cId="0" sldId="258"/>
        </pc:sldMkLst>
      </pc:sldChg>
      <pc:sldChg chg="del">
        <pc:chgData name="Anton Milevskyi" userId="91a4eff8-6ff1-4c35-a4cc-dfbe772db976" providerId="ADAL" clId="{FD479AE9-93F2-4358-8E5F-56AB207DCCE9}" dt="2026-08-28T14:19:03.512" v="3" actId="47"/>
        <pc:sldMkLst>
          <pc:docMk/>
          <pc:sldMk cId="0" sldId="259"/>
        </pc:sldMkLst>
      </pc:sldChg>
      <pc:sldChg chg="del">
        <pc:chgData name="Anton Milevskyi" userId="91a4eff8-6ff1-4c35-a4cc-dfbe772db976" providerId="ADAL" clId="{FD479AE9-93F2-4358-8E5F-56AB207DCCE9}" dt="2026-08-28T14:19:04.007" v="4" actId="47"/>
        <pc:sldMkLst>
          <pc:docMk/>
          <pc:sldMk cId="0" sldId="260"/>
        </pc:sldMkLst>
      </pc:sldChg>
      <pc:sldChg chg="del">
        <pc:chgData name="Anton Milevskyi" userId="91a4eff8-6ff1-4c35-a4cc-dfbe772db976" providerId="ADAL" clId="{FD479AE9-93F2-4358-8E5F-56AB207DCCE9}" dt="2026-08-28T14:19:04.767" v="5" actId="47"/>
        <pc:sldMkLst>
          <pc:docMk/>
          <pc:sldMk cId="0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F01DD-8C18-42D0-8996-AE99BADE9F27}" type="datetimeFigureOut">
              <a:rPr lang="uk-UA" smtClean="0"/>
              <a:t>28.08.2026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1A05-73F4-40FC-9BC2-027EFAE6BF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923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Таблиця 1. Узагальнена інформація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2. За лізингодавцями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1. За сегментами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Мапа. Регіональний розподіл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Таблиця 2. За регіонами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Report Date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3. За галузями економіки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4. За видами обладнання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lineChart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01.09.2026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waterfallChart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Графік 5. Динаміка розвитку Програми (накопичувально та нові видачі), млн. грн.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lineChart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579_logo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clusteredColumnChart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64c00ec3-95ed-44a9-8f95-3efdc3aa7606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Таблиця 1. Узагальнена інформація ,slicer ,579_logo ,01.09.2026 ,pivotTabl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To-Site_Summary (MtM)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card ,textbox ,Графік 2. За лізингодавцями ,579_logo ,Графік 1. За сегментами ,image ,01.09.2026 ,slicer ,pivotTabl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F-Segm+LK (MtM)"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pivotTable ,Мапа. Регіональний розподіл ,Таблиця 2. За регіонами ,01.09.2026 ,Report Date ,579_logo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F-Map (MtM)""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slicer ,pivotTable ,textbox ,Графік 3. За галузями економіки ,image ,579_logo ,Графік 4. За видами обладнання ,01.09.2026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F-Type (MtM)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ableEx ,pivotTable ,slicer ,lineChart ,01.09.2026 ,waterfallChart ,image ,textbox ,Графік 5. Динаміка розвитку Програми (накопичувально та нові видачі), млн. грн. ,lineChart ,579_logo ,clusteredColumnChart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F-Dymamics (MtM)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299</Words>
  <Application>Microsoft Office PowerPoint</Application>
  <PresentationFormat>Широкий екран</PresentationFormat>
  <Paragraphs>132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Custom Design</vt:lpstr>
      <vt:lpstr>To-Site_Summary (MtM)</vt:lpstr>
      <vt:lpstr>F-Segm+LK (MtM)"</vt:lpstr>
      <vt:lpstr>F-Map (MtM)""</vt:lpstr>
      <vt:lpstr>F-Type (MtM)</vt:lpstr>
      <vt:lpstr>F-Dymamics (MtM)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Anton Milevskyi</cp:lastModifiedBy>
  <cp:revision>4</cp:revision>
  <dcterms:created xsi:type="dcterms:W3CDTF">2016-09-04T11:54:55Z</dcterms:created>
  <dcterms:modified xsi:type="dcterms:W3CDTF">2026-08-28T14:19:06Z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2026-08-28T14:19:06Z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947781bc-cb9f-4db4-b4ef-0a65ab390d18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